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5" r:id="rId4"/>
  </p:sldMasterIdLst>
  <p:notesMasterIdLst>
    <p:notesMasterId r:id="rId7"/>
  </p:notesMasterIdLst>
  <p:handoutMasterIdLst>
    <p:handoutMasterId r:id="rId8"/>
  </p:handoutMasterIdLst>
  <p:sldIdLst>
    <p:sldId id="697" r:id="rId5"/>
    <p:sldId id="698" r:id="rId6"/>
  </p:sldIdLst>
  <p:sldSz cx="9144000" cy="6858000" type="screen4x3"/>
  <p:notesSz cx="7010400" cy="9296400"/>
  <p:custDataLst>
    <p:tags r:id="rId9"/>
  </p:custDataLst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2EA304-1D6A-40A9-85F5-EC8FC1C86B22}">
          <p14:sldIdLst>
            <p14:sldId id="697"/>
            <p14:sldId id="69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960" userDrawn="1">
          <p15:clr>
            <a:srgbClr val="A4A3A4"/>
          </p15:clr>
        </p15:guide>
        <p15:guide id="2" orient="horz" pos="3890">
          <p15:clr>
            <a:srgbClr val="A4A3A4"/>
          </p15:clr>
        </p15:guide>
        <p15:guide id="3" pos="2880">
          <p15:clr>
            <a:srgbClr val="A4A3A4"/>
          </p15:clr>
        </p15:guide>
        <p15:guide id="4" pos="288">
          <p15:clr>
            <a:srgbClr val="A4A3A4"/>
          </p15:clr>
        </p15:guide>
        <p15:guide id="5" pos="5472" userDrawn="1">
          <p15:clr>
            <a:srgbClr val="A4A3A4"/>
          </p15:clr>
        </p15:guide>
        <p15:guide id="6" pos="46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00FF"/>
    <a:srgbClr val="2171A7"/>
    <a:srgbClr val="4A95CA"/>
    <a:srgbClr val="781D7E"/>
    <a:srgbClr val="FFC425"/>
    <a:srgbClr val="4793CA"/>
    <a:srgbClr val="EBEBEB"/>
    <a:srgbClr val="3333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76" autoAdjust="0"/>
    <p:restoredTop sz="92639" autoAdjust="0"/>
  </p:normalViewPr>
  <p:slideViewPr>
    <p:cSldViewPr snapToGrid="0">
      <p:cViewPr varScale="1">
        <p:scale>
          <a:sx n="75" d="100"/>
          <a:sy n="75" d="100"/>
        </p:scale>
        <p:origin x="-348" y="-84"/>
      </p:cViewPr>
      <p:guideLst>
        <p:guide orient="horz" pos="960"/>
        <p:guide orient="horz" pos="3890"/>
        <p:guide pos="2880"/>
        <p:guide pos="288"/>
        <p:guide pos="5472"/>
        <p:guide pos="468"/>
      </p:guideLst>
    </p:cSldViewPr>
  </p:slideViewPr>
  <p:outlineViewPr>
    <p:cViewPr>
      <p:scale>
        <a:sx n="33" d="100"/>
        <a:sy n="33" d="100"/>
      </p:scale>
      <p:origin x="0" y="50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456"/>
    </p:cViewPr>
  </p:sorterViewPr>
  <p:notesViewPr>
    <p:cSldViewPr snapToGrid="0">
      <p:cViewPr varScale="1">
        <p:scale>
          <a:sx n="63" d="100"/>
          <a:sy n="63" d="100"/>
        </p:scale>
        <p:origin x="-2214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576" y="1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23381-AFEF-490F-AA45-31EC49CF1500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268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576" y="8830268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F31A-114D-494C-A5D5-F6526D1752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05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1"/>
            <a:ext cx="3038258" cy="464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A216A-1E3F-4AD2-B74F-855E5673142F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15133"/>
            <a:ext cx="5609574" cy="4183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43993" y="9040828"/>
            <a:ext cx="5731793" cy="23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2010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AspenTech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corporate presentation. All rights reserved.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13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93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93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1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04800" y="17526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 smtClean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\\Cgi-file1\data$\Inprogress\Aspen Tech\14104-Aspen PPT template-CG\design\raster\jpgs\gradient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95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3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3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65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6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65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3" descr="\\Cgi-file1\data$\Inprogress\Aspen Tech\14104-Aspen PPT template-CG\design\raster\jpgs\gradient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95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720"/>
            <a:ext cx="8229600" cy="474160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Parent Name: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P2 </a:t>
            </a:r>
            <a:r>
              <a:rPr lang="en-US" dirty="0"/>
              <a:t>Explorer</a:t>
            </a:r>
          </a:p>
          <a:p>
            <a:endParaRPr lang="en-US" b="1" dirty="0" smtClean="0"/>
          </a:p>
          <a:p>
            <a:r>
              <a:rPr lang="en-US" b="1" dirty="0" smtClean="0"/>
              <a:t>Domain/Module </a:t>
            </a:r>
            <a:r>
              <a:rPr lang="en-US" b="1" dirty="0"/>
              <a:t>Name (in a title or header):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P2 Explorer for P2 Production </a:t>
            </a:r>
            <a:endParaRPr lang="en-US" dirty="0" smtClean="0"/>
          </a:p>
          <a:p>
            <a:pPr lvl="1"/>
            <a:r>
              <a:rPr lang="en-US" dirty="0" smtClean="0"/>
              <a:t>P2 Explorer for P2 Land </a:t>
            </a:r>
          </a:p>
          <a:p>
            <a:pPr lvl="1"/>
            <a:r>
              <a:rPr lang="en-US" dirty="0" smtClean="0"/>
              <a:t>P2 Explorer for P2 Qbyte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P2 Explorer for Executives </a:t>
            </a:r>
            <a:endParaRPr lang="en-US" dirty="0" smtClean="0"/>
          </a:p>
          <a:p>
            <a:pPr lvl="1"/>
            <a:r>
              <a:rPr lang="en-US" dirty="0" smtClean="0"/>
              <a:t>P2 Explorer for XXX (P2 product name)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Plural </a:t>
            </a:r>
            <a:r>
              <a:rPr lang="en-US" b="1" dirty="0"/>
              <a:t>form used in copy: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N/A, due to individual product associations at this time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P2 Explorer Dashboard Sets </a:t>
            </a:r>
            <a:br>
              <a:rPr lang="en-US" dirty="0" smtClean="0"/>
            </a:br>
            <a:r>
              <a:rPr lang="en-US" dirty="0" smtClean="0"/>
              <a:t>Naming </a:t>
            </a:r>
            <a:r>
              <a:rPr lang="en-US" dirty="0" smtClean="0"/>
              <a:t>Convention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1526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721"/>
            <a:ext cx="8229600" cy="43434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Plural </a:t>
            </a:r>
            <a:r>
              <a:rPr lang="en-US" b="1" dirty="0"/>
              <a:t>form sample #1 copy: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new </a:t>
            </a:r>
            <a:r>
              <a:rPr lang="en-US" i="1" dirty="0" smtClean="0"/>
              <a:t>P2 Explorer for P2 Production dashboards </a:t>
            </a:r>
            <a:r>
              <a:rPr lang="en-US" dirty="0" smtClean="0"/>
              <a:t>allows </a:t>
            </a:r>
            <a:r>
              <a:rPr lang="en-US" dirty="0"/>
              <a:t>operators to obtain a greater view of their operations and areas that need immediate attention.  </a:t>
            </a:r>
          </a:p>
          <a:p>
            <a:r>
              <a:rPr lang="en-US" b="1" dirty="0"/>
              <a:t>Plural form sample #2 copy: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new </a:t>
            </a:r>
            <a:r>
              <a:rPr lang="en-US" i="1" dirty="0"/>
              <a:t>explorer </a:t>
            </a:r>
            <a:r>
              <a:rPr lang="en-US" i="1" dirty="0" smtClean="0"/>
              <a:t>dashboards </a:t>
            </a:r>
            <a:r>
              <a:rPr lang="en-US" dirty="0" smtClean="0"/>
              <a:t>for </a:t>
            </a:r>
            <a:r>
              <a:rPr lang="en-US" dirty="0"/>
              <a:t>P2 Production </a:t>
            </a:r>
            <a:r>
              <a:rPr lang="en-US" dirty="0" smtClean="0"/>
              <a:t>allow operators </a:t>
            </a:r>
            <a:r>
              <a:rPr lang="en-US" dirty="0"/>
              <a:t>to obtain a greater view of their operations and areas that need immediate attention.  </a:t>
            </a:r>
          </a:p>
          <a:p>
            <a:r>
              <a:rPr lang="en-US" b="1" dirty="0"/>
              <a:t>What they physically are: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Preconfigured </a:t>
            </a:r>
            <a:r>
              <a:rPr lang="en-US" dirty="0"/>
              <a:t>data mapped diagnostic </a:t>
            </a:r>
            <a:r>
              <a:rPr lang="en-US" dirty="0" smtClean="0"/>
              <a:t>dashboards that work specifically </a:t>
            </a:r>
            <a:r>
              <a:rPr lang="en-US" dirty="0" smtClean="0"/>
              <a:t>for P2 Production</a:t>
            </a:r>
            <a:endParaRPr lang="en-US" dirty="0"/>
          </a:p>
          <a:p>
            <a:r>
              <a:rPr lang="en-US" b="1" dirty="0"/>
              <a:t>Education sample copy: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smtClean="0"/>
              <a:t>P2 </a:t>
            </a:r>
            <a:r>
              <a:rPr lang="en-US" dirty="0"/>
              <a:t>Energy Solutions has recently launched </a:t>
            </a:r>
            <a:r>
              <a:rPr lang="en-US" dirty="0" smtClean="0"/>
              <a:t>a </a:t>
            </a:r>
            <a:r>
              <a:rPr lang="en-US" i="1" dirty="0" smtClean="0"/>
              <a:t>P2 Explorer dashboard set</a:t>
            </a:r>
            <a:r>
              <a:rPr lang="en-US" dirty="0" smtClean="0"/>
              <a:t> (</a:t>
            </a:r>
            <a:r>
              <a:rPr lang="en-US" dirty="0"/>
              <a:t>preconfigured diagnostic data mapped dashboards) for its </a:t>
            </a:r>
            <a:r>
              <a:rPr lang="en-US" dirty="0" smtClean="0"/>
              <a:t>Production Accounting </a:t>
            </a:r>
            <a:r>
              <a:rPr lang="en-US" dirty="0"/>
              <a:t>solution. 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P2 Explorer Dashboard Sets </a:t>
            </a:r>
            <a:br>
              <a:rPr lang="en-US" dirty="0" smtClean="0"/>
            </a:br>
            <a:r>
              <a:rPr lang="en-US" dirty="0" smtClean="0"/>
              <a:t>Naming </a:t>
            </a:r>
            <a:r>
              <a:rPr lang="en-US" dirty="0" smtClean="0"/>
              <a:t>Convention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975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222&quot;&gt;&lt;/object&gt;&lt;object type=&quot;2&quot; unique_id=&quot;10223&quot;&gt;&lt;object type=&quot;3&quot; unique_id=&quot;10224&quot;&gt;&lt;property id=&quot;20148&quot; value=&quot;5&quot;/&gt;&lt;property id=&quot;20300&quot; value=&quot;Slide 1 - &amp;quot;Presentation Title Arial Bold 32pt&amp;quot;&quot;/&gt;&lt;property id=&quot;20307&quot; value=&quot;353&quot;/&gt;&lt;/object&gt;&lt;object type=&quot;3&quot; unique_id=&quot;10225&quot;&gt;&lt;property id=&quot;20148&quot; value=&quot;5&quot;/&gt;&lt;property id=&quot;20300&quot; value=&quot;Slide 4 - &amp;quot;Section Divider 32pt Bold&amp;quot;&quot;/&gt;&lt;property id=&quot;20307&quot; value=&quot;462&quot;/&gt;&lt;/object&gt;&lt;object type=&quot;3&quot; unique_id=&quot;10226&quot;&gt;&lt;property id=&quot;20148&quot; value=&quot;5&quot;/&gt;&lt;property id=&quot;20300&quot; value=&quot;Slide 5 - &amp;quot;Title and Content Layout: &amp;#x0D;&amp;#x0A;Slide Title Arial 32 pt Bold&amp;quot;&quot;/&gt;&lt;property id=&quot;20307&quot; value=&quot;454&quot;/&gt;&lt;/object&gt;&lt;object type=&quot;3&quot; unique_id=&quot;10227&quot;&gt;&lt;property id=&quot;20148&quot; value=&quot;5&quot;/&gt;&lt;property id=&quot;20300&quot; value=&quot;Slide 3 - &amp;quot;Master Layouts: Footer and Date&amp;quot;&quot;/&gt;&lt;property id=&quot;20307&quot; value=&quot;459&quot;/&gt;&lt;/object&gt;&lt;object type=&quot;3&quot; unique_id=&quot;10229&quot;&gt;&lt;property id=&quot;20148&quot; value=&quot;5&quot;/&gt;&lt;property id=&quot;20300&quot; value=&quot;Slide 8 - &amp;quot;Default Settings – Guidelines&amp;quot;&quot;/&gt;&lt;property id=&quot;20307&quot; value=&quot;456&quot;/&gt;&lt;/object&gt;&lt;object type=&quot;3&quot; unique_id=&quot;10230&quot;&gt;&lt;property id=&quot;20148&quot; value=&quot;5&quot;/&gt;&lt;property id=&quot;20300&quot; value=&quot;Slide 9 - &amp;quot;Auto Default Settings&amp;quot;&quot;/&gt;&lt;property id=&quot;20307&quot; value=&quot;460&quot;/&gt;&lt;/object&gt;&lt;object type=&quot;3&quot; unique_id=&quot;10233&quot;&gt;&lt;property id=&quot;20148&quot; value=&quot;5&quot;/&gt;&lt;property id=&quot;20300&quot; value=&quot;Slide 14 - &amp;quot;Sample Pie Chart&amp;quot;&quot;/&gt;&lt;property id=&quot;20307&quot; value=&quot;465&quot;/&gt;&lt;/object&gt;&lt;object type=&quot;3&quot; unique_id=&quot;10318&quot;&gt;&lt;property id=&quot;20148&quot; value=&quot;5&quot;/&gt;&lt;property id=&quot;20300&quot; value=&quot;Slide 7 - &amp;quot;Color Scheme&amp;quot;&quot;/&gt;&lt;property id=&quot;20307&quot; value=&quot;466&quot;/&gt;&lt;/object&gt;&lt;object type=&quot;3&quot; unique_id=&quot;10423&quot;&gt;&lt;property id=&quot;20148&quot; value=&quot;5&quot;/&gt;&lt;property id=&quot;20300&quot; value=&quot;Slide 10 - &amp;quot;Sample Column Chart&amp;quot;&quot;/&gt;&lt;property id=&quot;20307&quot; value=&quot;467&quot;/&gt;&lt;/object&gt;&lt;object type=&quot;3&quot; unique_id=&quot;10424&quot;&gt;&lt;property id=&quot;20148&quot; value=&quot;5&quot;/&gt;&lt;property id=&quot;20300&quot; value=&quot;Slide 12 - &amp;quot;Sample Line Chart&amp;quot;&quot;/&gt;&lt;property id=&quot;20307&quot; value=&quot;468&quot;/&gt;&lt;/object&gt;&lt;object type=&quot;3&quot; unique_id=&quot;22526&quot;&gt;&lt;property id=&quot;20148&quot; value=&quot;5&quot;/&gt;&lt;property id=&quot;20300&quot; value=&quot;Slide 2 - &amp;quot;Important PowerPoint 2007 changes&amp;#x0D;&amp;#x0A;&amp;quot;&quot;/&gt;&lt;property id=&quot;20307&quot; value=&quot;474&quot;/&gt;&lt;/object&gt;&lt;object type=&quot;3&quot; unique_id=&quot;22527&quot;&gt;&lt;property id=&quot;20148&quot; value=&quot;5&quot;/&gt;&lt;property id=&quot;20300&quot; value=&quot;Slide 6 - &amp;quot;Two Content Layout: &amp;#x0D;&amp;#x0A;Slide Title Arial 32 pt Bold&amp;quot;&quot;/&gt;&lt;property id=&quot;20307&quot; value=&quot;471&quot;/&gt;&lt;/object&gt;&lt;object type=&quot;3&quot; unique_id=&quot;22528&quot;&gt;&lt;property id=&quot;20148&quot; value=&quot;5&quot;/&gt;&lt;property id=&quot;20300&quot; value=&quot;Slide 11 - &amp;quot;Sample Column Chart: &amp;#x0D;&amp;#x0A;Two Content Layout&amp;quot;&quot;/&gt;&lt;property id=&quot;20307&quot; value=&quot;470&quot;/&gt;&lt;/object&gt;&lt;object type=&quot;3&quot; unique_id=&quot;22529&quot;&gt;&lt;property id=&quot;20148&quot; value=&quot;5&quot;/&gt;&lt;property id=&quot;20300&quot; value=&quot;Slide 13 - &amp;quot;Sample Line Chart:&amp;#x0D;&amp;#x0A;Two Content Layout&amp;quot;&quot;/&gt;&lt;property id=&quot;20307&quot; value=&quot;472&quot;/&gt;&lt;/object&gt;&lt;object type=&quot;3&quot; unique_id=&quot;22530&quot;&gt;&lt;property id=&quot;20148&quot; value=&quot;5&quot;/&gt;&lt;property id=&quot;20300&quot; value=&quot;Slide 15 - &amp;quot;Sample Pie Chart:&amp;#x0D;&amp;#x0A;Two Content Layout&amp;quot;&quot;/&gt;&lt;property id=&quot;20307&quot; value=&quot;4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2 Corporate Presentation 8_20_2013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ssue_x0020_Date xmlns="123014a7-a100-4d54-b927-1560aa753183">2014-09-07T16:00:00+00:00</Issue_x0020_Date>
    <Security_x0020_Footer xmlns="123014a7-a100-4d54-b927-1560aa753183">CONFIDENTIAL</Security_x0020_Footer>
    <KpiDescription xmlns="http://schemas.microsoft.com/sharepoint/v3">Supporting docs: COPY (from Dashboards Documentation)</KpiDescription>
    <P2_x0020_Author xmlns="123014a7-a100-4d54-b927-1560aa753183" xsi:nil="true"/>
    <Copyright_x0020_Year xmlns="123014a7-a100-4d54-b927-1560aa753183">2013</Copyright_x0020_Year>
    <ISS_x0020_Author xmlns="123014a7-a100-4d54-b927-1560aa753183">
      <UserInfo>
        <DisplayName/>
        <AccountId xsi:nil="true"/>
        <AccountType/>
      </UserInfo>
    </ISS_x0020_Author>
    <Current_x0020_Version xmlns="123014a7-a100-4d54-b927-1560aa753183">0.3</Current_x0020_Version>
    <Release_x0020_Status xmlns="123014a7-a100-4d54-b927-1560aa753183">DRAFT</Release_x0020_Status>
    <_dlc_DocId xmlns="123014a7-a100-4d54-b927-1560aa753183">ISSDOC-2030-78</_dlc_DocId>
    <_dlc_DocIdUrl xmlns="123014a7-a100-4d54-b927-1560aa753183">
      <Url>http://marvin/products/explorer/team/_layouts/DocIdRedir.aspx?ID=ISSDOC-2030-78</Url>
      <Description>ISSDOC-2030-78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4C805B-9A54-499F-A46C-4457A618C78C}"/>
</file>

<file path=customXml/itemProps2.xml><?xml version="1.0" encoding="utf-8"?>
<ds:datastoreItem xmlns:ds="http://schemas.openxmlformats.org/officeDocument/2006/customXml" ds:itemID="{74A32675-9A4A-4782-9D9C-58488B4517F3}"/>
</file>

<file path=customXml/itemProps3.xml><?xml version="1.0" encoding="utf-8"?>
<ds:datastoreItem xmlns:ds="http://schemas.openxmlformats.org/officeDocument/2006/customXml" ds:itemID="{9C969E99-CAC4-4EDD-87DE-53C66E76BF09}"/>
</file>

<file path=customXml/itemProps4.xml><?xml version="1.0" encoding="utf-8"?>
<ds:datastoreItem xmlns:ds="http://schemas.openxmlformats.org/officeDocument/2006/customXml" ds:itemID="{D49FFB61-D3D0-4701-B4EE-158247B0BC51}"/>
</file>

<file path=docProps/app.xml><?xml version="1.0" encoding="utf-8"?>
<Properties xmlns="http://schemas.openxmlformats.org/officeDocument/2006/extended-properties" xmlns:vt="http://schemas.openxmlformats.org/officeDocument/2006/docPropsVTypes">
  <Template>Corporate Standard Presentation Template</Template>
  <TotalTime>17988</TotalTime>
  <Words>20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P2 Corporate Presentation 8_20_2013</vt:lpstr>
      <vt:lpstr>P2 Explorer Dashboard Sets  Naming Convention</vt:lpstr>
      <vt:lpstr>P2 Explorer Dashboard Sets  Naming Convention</vt:lpstr>
    </vt:vector>
  </TitlesOfParts>
  <Company>Aspen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 Planning Template</dc:title>
  <dc:creator>Choudhury, Fatema</dc:creator>
  <cp:lastModifiedBy>Moriarty, Matthew</cp:lastModifiedBy>
  <cp:revision>273</cp:revision>
  <cp:lastPrinted>2014-03-28T19:38:28Z</cp:lastPrinted>
  <dcterms:created xsi:type="dcterms:W3CDTF">2010-06-10T14:46:36Z</dcterms:created>
  <dcterms:modified xsi:type="dcterms:W3CDTF">2014-09-05T19:28:08Z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0x010100EBF5A323BDC6B34CA36DE65A1CC1A5311D00C32172477A14984BBBB1A5B83A9E3C3E</vt:lpwstr>
  </property>
  <property fmtid="{D5CDD505-2E9C-101B-9397-08002B2CF9AE}" pid="3" name="Region">
    <vt:lpwstr>Global</vt:lpwstr>
  </property>
  <property fmtid="{D5CDD505-2E9C-101B-9397-08002B2CF9AE}" pid="4" name="Regionally Owned Content">
    <vt:bool>false</vt:bool>
  </property>
  <property fmtid="{D5CDD505-2E9C-101B-9397-08002B2CF9AE}" pid="5" name="_dlc_DocIdItemGuid">
    <vt:lpwstr>234d3586-7b3b-42d6-b464-0962d07a51e5</vt:lpwstr>
  </property>
</Properties>
</file>