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9"/>
  </p:notesMasterIdLst>
  <p:sldIdLst>
    <p:sldId id="383" r:id="rId6"/>
    <p:sldId id="286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5611" autoAdjust="0"/>
  </p:normalViewPr>
  <p:slideViewPr>
    <p:cSldViewPr>
      <p:cViewPr varScale="1">
        <p:scale>
          <a:sx n="96" d="100"/>
          <a:sy n="9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4884613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 smtClean="0"/>
              <a:t>P2</a:t>
            </a:r>
            <a:r>
              <a:rPr lang="en-US" sz="3200" b="1" dirty="0" smtClean="0"/>
              <a:t> Explorer 4.0 Training</a:t>
            </a:r>
            <a:endParaRPr lang="en-US" sz="3200" b="1" dirty="0" smtClean="0"/>
          </a:p>
          <a:p>
            <a:pPr marL="0" indent="0" algn="ctr">
              <a:buNone/>
            </a:pPr>
            <a:r>
              <a:rPr lang="en-US" sz="3200" dirty="0" smtClean="0"/>
              <a:t>Explorer </a:t>
            </a:r>
            <a:r>
              <a:rPr lang="en-US" sz="3200" smtClean="0"/>
              <a:t>Page Controls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xxx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xxx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ISSDOC-2030-81</_dlc_DocId>
    <Security_x0020_Footer xmlns="123014a7-a100-4d54-b927-1560aa753183">CONFIDENTIAL</Security_x0020_Footer>
    <Current_x0020_Version xmlns="123014a7-a100-4d54-b927-1560aa753183">0.7</Current_x0020_Version>
    <P2_x0020_Author xmlns="123014a7-a100-4d54-b927-1560aa753183">Gabriele Lang</P2_x0020_Author>
    <_dlc_DocIdUrl xmlns="123014a7-a100-4d54-b927-1560aa753183">
      <Url>http://marvin/products/explorer/team/_layouts/DocIdRedir.aspx?ID=ISSDOC-2030-81</Url>
      <Description>ISSDOC-2030-81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1D6A85-77DD-4651-A00D-12A74F0298A6}"/>
</file>

<file path=customXml/itemProps2.xml><?xml version="1.0" encoding="utf-8"?>
<ds:datastoreItem xmlns:ds="http://schemas.openxmlformats.org/officeDocument/2006/customXml" ds:itemID="{AFBE95D2-D43F-4A9C-9B09-209951D91620}"/>
</file>

<file path=customXml/itemProps3.xml><?xml version="1.0" encoding="utf-8"?>
<ds:datastoreItem xmlns:ds="http://schemas.openxmlformats.org/officeDocument/2006/customXml" ds:itemID="{51258B58-9A3D-4669-88EB-DC81FFCE9534}"/>
</file>

<file path=customXml/itemProps4.xml><?xml version="1.0" encoding="utf-8"?>
<ds:datastoreItem xmlns:ds="http://schemas.openxmlformats.org/officeDocument/2006/customXml" ds:itemID="{5CF2F661-F41F-4183-812E-E84FA335ED83}"/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435</TotalTime>
  <Words>22</Words>
  <Application>Microsoft Office PowerPoint</Application>
  <PresentationFormat>On-screen Show (4:3)</PresentationFormat>
  <Paragraphs>12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P2_Corporate_Presentation_8_20_2013_Template</vt:lpstr>
      <vt:lpstr>PowerPoint Presentation</vt:lpstr>
      <vt:lpstr>xxx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41</cp:revision>
  <dcterms:created xsi:type="dcterms:W3CDTF">2013-08-21T07:43:49Z</dcterms:created>
  <dcterms:modified xsi:type="dcterms:W3CDTF">2014-10-17T07:40:39Z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3f2d34cb-1551-43f1-8e07-1407ab39a21a</vt:lpwstr>
  </property>
</Properties>
</file>