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1"/>
  </p:notesMasterIdLst>
  <p:sldIdLst>
    <p:sldId id="383" r:id="rId6"/>
    <p:sldId id="286" r:id="rId7"/>
    <p:sldId id="384" r:id="rId8"/>
    <p:sldId id="385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 varScale="1">
        <p:scale>
          <a:sx n="96" d="100"/>
          <a:sy n="9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4884613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 smtClean="0"/>
              <a:t>P2</a:t>
            </a:r>
            <a:r>
              <a:rPr lang="en-US" sz="3200" b="1" dirty="0" smtClean="0"/>
              <a:t> Explorer 4.0 Training</a:t>
            </a:r>
          </a:p>
          <a:p>
            <a:pPr marL="0" indent="0" algn="ctr">
              <a:buNone/>
            </a:pPr>
            <a:r>
              <a:rPr lang="en-US" sz="3200" dirty="0" smtClean="0"/>
              <a:t>How to Add a Page</a:t>
            </a:r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Open Internet Explorer.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Type in the URL of your </a:t>
            </a:r>
            <a:r>
              <a:rPr lang="en-AU" sz="2400" dirty="0" err="1" smtClean="0"/>
              <a:t>P2</a:t>
            </a:r>
            <a:r>
              <a:rPr lang="en-AU" sz="2400" dirty="0" smtClean="0"/>
              <a:t> Explorer environment, and press Enter</a:t>
            </a:r>
            <a:r>
              <a:rPr lang="en-AU" sz="2400" dirty="0" smtClean="0"/>
              <a:t>. </a:t>
            </a:r>
            <a:endParaRPr lang="en-AU" sz="2400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Open </a:t>
            </a:r>
            <a:r>
              <a:rPr lang="en-AU" dirty="0" err="1" smtClean="0"/>
              <a:t>P2</a:t>
            </a:r>
            <a:r>
              <a:rPr lang="en-AU" dirty="0" smtClean="0"/>
              <a:t> Explorer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21296"/>
            <a:ext cx="7027429" cy="307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Click </a:t>
            </a:r>
            <a:r>
              <a:rPr lang="en-AU" b="1" dirty="0" smtClean="0"/>
              <a:t>Create New </a:t>
            </a:r>
            <a:r>
              <a:rPr lang="en-AU" b="1" dirty="0" smtClean="0"/>
              <a:t>Dashboard </a:t>
            </a:r>
            <a:br>
              <a:rPr lang="en-AU" b="1" dirty="0" smtClean="0"/>
            </a:br>
            <a:r>
              <a:rPr lang="en-AU" b="1" dirty="0" smtClean="0"/>
              <a:t>in Studio Mode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Type the </a:t>
            </a:r>
            <a:r>
              <a:rPr lang="en-AU" b="1" dirty="0" smtClean="0"/>
              <a:t>Name</a:t>
            </a:r>
            <a:r>
              <a:rPr lang="en-AU" dirty="0" smtClean="0"/>
              <a:t> and </a:t>
            </a:r>
            <a:r>
              <a:rPr lang="en-AU" b="1" dirty="0" smtClean="0"/>
              <a:t>Workspace</a:t>
            </a:r>
            <a:br>
              <a:rPr lang="en-AU" b="1" dirty="0" smtClean="0"/>
            </a:br>
            <a:r>
              <a:rPr lang="en-AU" dirty="0" smtClean="0"/>
              <a:t> in the Create dashboard screen</a:t>
            </a:r>
          </a:p>
          <a:p>
            <a:pPr marL="514350" indent="-514350">
              <a:buFont typeface="+mj-lt"/>
              <a:buAutoNum type="arabicPeriod"/>
            </a:pPr>
            <a:endParaRPr lang="en-AU" dirty="0" smtClean="0"/>
          </a:p>
          <a:p>
            <a:pPr marL="514350" indent="-514350">
              <a:buFont typeface="+mj-lt"/>
              <a:buAutoNum type="arabicPeriod"/>
            </a:pPr>
            <a:endParaRPr lang="en-AU" dirty="0"/>
          </a:p>
          <a:p>
            <a:pPr marL="514350" indent="-514350">
              <a:buFont typeface="+mj-lt"/>
              <a:buAutoNum type="arabicPeriod"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The new </a:t>
            </a:r>
            <a:r>
              <a:rPr lang="en-AU" dirty="0" err="1" smtClean="0"/>
              <a:t>dashbboard</a:t>
            </a:r>
            <a:r>
              <a:rPr lang="en-AU" dirty="0" smtClean="0"/>
              <a:t> is added 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  <a:p>
            <a:pPr marL="514350" indent="-514350">
              <a:buFont typeface="+mj-lt"/>
              <a:buAutoNum type="arabicPeriod"/>
            </a:pPr>
            <a:endParaRPr lang="en-AU" dirty="0" smtClean="0"/>
          </a:p>
          <a:p>
            <a:pPr marL="514350" indent="-514350">
              <a:buFont typeface="+mj-lt"/>
              <a:buAutoNum type="arabicPeriod"/>
            </a:pPr>
            <a:endParaRPr lang="en-AU" dirty="0"/>
          </a:p>
          <a:p>
            <a:pPr marL="514350" indent="-514350">
              <a:buFont typeface="+mj-lt"/>
              <a:buAutoNum type="arabicPeriod"/>
            </a:pPr>
            <a:endParaRPr lang="en-AU" dirty="0" smtClean="0"/>
          </a:p>
          <a:p>
            <a:pPr marL="514350" indent="-514350">
              <a:buFont typeface="+mj-lt"/>
              <a:buAutoNum type="arabicPeriod"/>
            </a:pPr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Create New Dashboard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769" y="1268760"/>
            <a:ext cx="1720000" cy="136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185070"/>
            <a:ext cx="31623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3057143" cy="147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54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Click the New Tab     icon</a:t>
            </a:r>
            <a:r>
              <a:rPr lang="en-A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Click your workspace.</a:t>
            </a: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The </a:t>
            </a:r>
            <a:r>
              <a:rPr lang="en-AU" dirty="0" smtClean="0"/>
              <a:t>new dashboard is in its workspace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View New Dashboard</a:t>
            </a:r>
            <a:endParaRPr lang="en-A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571" y="1340768"/>
            <a:ext cx="2762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378" y="1174002"/>
            <a:ext cx="3115715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5895239" cy="16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292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ISSDOC-2030-88</_dlc_DocId>
    <Security_x0020_Footer xmlns="123014a7-a100-4d54-b927-1560aa753183">CONFIDENTIAL</Security_x0020_Footer>
    <Current_x0020_Version xmlns="123014a7-a100-4d54-b927-1560aa753183">0.6</Current_x0020_Version>
    <P2_x0020_Author xmlns="123014a7-a100-4d54-b927-1560aa753183">Gabriele Lang</P2_x0020_Author>
    <_dlc_DocIdUrl xmlns="123014a7-a100-4d54-b927-1560aa753183">
      <Url>http://marvin/products/explorer/team/_layouts/DocIdRedir.aspx?ID=ISSDOC-2030-88</Url>
      <Description>ISSDOC-2030-88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How to add an Explorer Page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1D6A85-77DD-4651-A00D-12A74F0298A6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51258B58-9A3D-4669-88EB-DC81FFCE9534}"/>
</file>

<file path=customXml/itemProps4.xml><?xml version="1.0" encoding="utf-8"?>
<ds:datastoreItem xmlns:ds="http://schemas.openxmlformats.org/officeDocument/2006/customXml" ds:itemID="{3C20EB88-1104-484B-A959-9DD9F633749E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490</TotalTime>
  <Words>76</Words>
  <Application>Microsoft Office PowerPoint</Application>
  <PresentationFormat>On-screen Show (4:3)</PresentationFormat>
  <Paragraphs>33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P2_Corporate_Presentation_8_20_2013_Template</vt:lpstr>
      <vt:lpstr>PowerPoint Presentation</vt:lpstr>
      <vt:lpstr>Open P2 Explorer</vt:lpstr>
      <vt:lpstr>Create New Dashboard</vt:lpstr>
      <vt:lpstr>View New Dashboard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57</cp:revision>
  <dcterms:created xsi:type="dcterms:W3CDTF">2013-08-21T07:43:49Z</dcterms:created>
  <dcterms:modified xsi:type="dcterms:W3CDTF">2014-10-21T01:49:11Z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0623252e-d7e9-4925-aa52-d012d95556bd</vt:lpwstr>
  </property>
</Properties>
</file>